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34" r:id="rId2"/>
  </p:sldMasterIdLst>
  <p:notesMasterIdLst>
    <p:notesMasterId r:id="rId13"/>
  </p:notesMasterIdLst>
  <p:handoutMasterIdLst>
    <p:handoutMasterId r:id="rId14"/>
  </p:handoutMasterIdLst>
  <p:sldIdLst>
    <p:sldId id="310" r:id="rId3"/>
    <p:sldId id="328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35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8E"/>
    <a:srgbClr val="6C4300"/>
    <a:srgbClr val="2A1A00"/>
    <a:srgbClr val="9A5F00"/>
    <a:srgbClr val="476D1D"/>
    <a:srgbClr val="BFED9D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>
      <p:cViewPr varScale="1">
        <p:scale>
          <a:sx n="64" d="100"/>
          <a:sy n="64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11/11/2016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11/11/2016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94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540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4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2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6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9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231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304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231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81000"/>
            <a:ext cx="2133600" cy="210349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7772400" cy="2514600"/>
          </a:xfrm>
        </p:spPr>
        <p:txBody>
          <a:bodyPr>
            <a:normAutofit fontScale="90000"/>
          </a:bodyPr>
          <a:lstStyle/>
          <a:p>
            <a:r>
              <a:rPr lang="en-US" sz="5300" b="1" u="sng" dirty="0" smtClean="0"/>
              <a:t>Best Practices in Micro Finance</a:t>
            </a:r>
            <a:br>
              <a:rPr lang="en-US" sz="5300" b="1" u="sng" dirty="0" smtClean="0"/>
            </a:br>
            <a:r>
              <a:rPr lang="en-US" sz="3600" dirty="0" smtClean="0"/>
              <a:t>BY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Dr. Amjad Saqib</a:t>
            </a:r>
            <a:br>
              <a:rPr lang="en-US" sz="3600" dirty="0" smtClean="0"/>
            </a:br>
            <a:r>
              <a:rPr lang="en-US" sz="3600" dirty="0" smtClean="0"/>
              <a:t>11-11-2016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9949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3"/>
          <p:cNvSpPr txBox="1">
            <a:spLocks/>
          </p:cNvSpPr>
          <p:nvPr/>
        </p:nvSpPr>
        <p:spPr>
          <a:xfrm>
            <a:off x="644236" y="2762690"/>
            <a:ext cx="77724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 smtClean="0"/>
              <a:t>Thank You</a:t>
            </a:r>
            <a:endParaRPr lang="en-US" sz="5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4998" y="761999"/>
            <a:ext cx="7421640" cy="495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669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199" y="498181"/>
            <a:ext cx="9143538" cy="60960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/>
              <a:t>Borrower</a:t>
            </a:r>
            <a:endParaRPr lang="en-US" sz="6000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7938752" cy="47244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Know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Love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Monitor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1039097" cy="11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1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199" y="498181"/>
            <a:ext cx="9143538" cy="60960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/>
              <a:t>Employee</a:t>
            </a:r>
            <a:endParaRPr lang="en-US" sz="6000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7938752" cy="47244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Transfer Vision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Build Capacity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Strict Accountability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1039097" cy="11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199" y="498181"/>
            <a:ext cx="9143538" cy="60960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/>
              <a:t>Product</a:t>
            </a:r>
            <a:endParaRPr lang="en-US" sz="6000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7938752" cy="47244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Need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Diversify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Suited to Expertise, Skill etc.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1039097" cy="11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199" y="498181"/>
            <a:ext cx="9143538" cy="60960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/>
              <a:t>Loan</a:t>
            </a:r>
            <a:endParaRPr lang="en-US" sz="6000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7938752" cy="47244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Small amount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Short Duration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Repeat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1039097" cy="11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199" y="498181"/>
            <a:ext cx="9143538" cy="60960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/>
              <a:t>Management</a:t>
            </a:r>
            <a:endParaRPr lang="en-US" sz="6000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7938752" cy="47244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 Integrity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 Innovation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 Knowledge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1039097" cy="11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199" y="498181"/>
            <a:ext cx="9143538" cy="60960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/>
              <a:t>Governance</a:t>
            </a:r>
            <a:endParaRPr lang="en-US" sz="6000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7938752" cy="4724400"/>
          </a:xfrm>
        </p:spPr>
        <p:txBody>
          <a:bodyPr>
            <a:noAutofit/>
          </a:bodyPr>
          <a:lstStyle/>
          <a:p>
            <a:pPr algn="just"/>
            <a:r>
              <a:rPr lang="en-US" sz="4000" dirty="0" smtClean="0"/>
              <a:t>Transparency &amp; Participation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Quality HR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Financial Management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1039097" cy="11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-152400" y="475418"/>
            <a:ext cx="9143538" cy="60960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/>
              <a:t>External Environment</a:t>
            </a:r>
            <a:endParaRPr lang="en-US" sz="6000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905000"/>
            <a:ext cx="7938752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4000" dirty="0" smtClean="0"/>
          </a:p>
          <a:p>
            <a:pPr algn="just"/>
            <a:r>
              <a:rPr lang="en-US" sz="4000" dirty="0" smtClean="0"/>
              <a:t>Marketing and knowledge of External Environment</a:t>
            </a:r>
          </a:p>
          <a:p>
            <a:pPr algn="just"/>
            <a:r>
              <a:rPr lang="en-US" sz="4000" smtClean="0"/>
              <a:t>Build Alliances</a:t>
            </a:r>
            <a:endParaRPr lang="en-US" sz="4000" dirty="0"/>
          </a:p>
          <a:p>
            <a:pPr algn="just"/>
            <a:r>
              <a:rPr lang="en-US" sz="4000" dirty="0" smtClean="0"/>
              <a:t>Share good practices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1039097" cy="11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76199" y="498181"/>
            <a:ext cx="9143538" cy="609600"/>
          </a:xfrm>
        </p:spPr>
        <p:txBody>
          <a:bodyPr>
            <a:noAutofit/>
          </a:bodyPr>
          <a:lstStyle/>
          <a:p>
            <a:pPr algn="ctr"/>
            <a:r>
              <a:rPr lang="en-US" sz="6000" b="1" u="sng" dirty="0" smtClean="0"/>
              <a:t>Growth</a:t>
            </a:r>
            <a:endParaRPr lang="en-US" sz="6000" b="1" u="sng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1447800"/>
            <a:ext cx="7938752" cy="4724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 smtClean="0"/>
              <a:t>(</a:t>
            </a:r>
            <a:r>
              <a:rPr lang="en-US" sz="3200" dirty="0" smtClean="0"/>
              <a:t>Small is beautiful but large is necessary</a:t>
            </a:r>
            <a:r>
              <a:rPr lang="en-US" sz="4000" dirty="0" smtClean="0"/>
              <a:t>)</a:t>
            </a:r>
          </a:p>
          <a:p>
            <a:pPr marL="0" indent="0" algn="just">
              <a:buNone/>
            </a:pPr>
            <a:endParaRPr lang="en-US" sz="4000" dirty="0" smtClean="0"/>
          </a:p>
          <a:p>
            <a:pPr algn="just"/>
            <a:r>
              <a:rPr lang="en-US" sz="4000" dirty="0" smtClean="0"/>
              <a:t>Slow and Steady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Consolidation</a:t>
            </a:r>
          </a:p>
          <a:p>
            <a:pPr algn="just"/>
            <a:endParaRPr lang="en-US" sz="4000" dirty="0"/>
          </a:p>
          <a:p>
            <a:pPr algn="just"/>
            <a:r>
              <a:rPr lang="en-US" sz="4000" dirty="0" smtClean="0"/>
              <a:t>Use of technology</a:t>
            </a:r>
          </a:p>
          <a:p>
            <a:pPr marL="0" indent="0" algn="just">
              <a:buNone/>
            </a:pPr>
            <a:r>
              <a:rPr lang="en-US" sz="4000" dirty="0" smtClean="0"/>
              <a:t>                 (Harvard Case Study)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28600"/>
            <a:ext cx="1039097" cy="110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33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1C9EA2-3281-42E8-8199-7076EBA492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On-screen Show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Euphemia</vt:lpstr>
      <vt:lpstr>Office Theme</vt:lpstr>
      <vt:lpstr>Best Practices in Micro Finance BY  Dr. Amjad Saqib 11-11-2016</vt:lpstr>
      <vt:lpstr>Borrower</vt:lpstr>
      <vt:lpstr>Employee</vt:lpstr>
      <vt:lpstr>Product</vt:lpstr>
      <vt:lpstr>Loan</vt:lpstr>
      <vt:lpstr>Management</vt:lpstr>
      <vt:lpstr>Governance</vt:lpstr>
      <vt:lpstr>External Environment</vt:lpstr>
      <vt:lpstr>Growth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2014-09-24T03:06:55Z</dcterms:created>
  <dcterms:modified xsi:type="dcterms:W3CDTF">2016-11-11T10:39:37Z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TC028010989991</vt:lpwstr>
  </property>
</Properties>
</file>